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68" r:id="rId3"/>
    <p:sldId id="257" r:id="rId4"/>
    <p:sldId id="258" r:id="rId5"/>
    <p:sldId id="267" r:id="rId6"/>
    <p:sldId id="266" r:id="rId7"/>
    <p:sldId id="265" r:id="rId8"/>
    <p:sldId id="264" r:id="rId9"/>
    <p:sldId id="263" r:id="rId10"/>
    <p:sldId id="262" r:id="rId11"/>
    <p:sldId id="261" r:id="rId12"/>
    <p:sldId id="260" r:id="rId13"/>
    <p:sldId id="283" r:id="rId14"/>
    <p:sldId id="259" r:id="rId15"/>
    <p:sldId id="282" r:id="rId16"/>
    <p:sldId id="281" r:id="rId17"/>
    <p:sldId id="280" r:id="rId18"/>
    <p:sldId id="279" r:id="rId19"/>
    <p:sldId id="270" r:id="rId20"/>
    <p:sldId id="271" r:id="rId21"/>
    <p:sldId id="273" r:id="rId22"/>
    <p:sldId id="274" r:id="rId23"/>
    <p:sldId id="275" r:id="rId24"/>
    <p:sldId id="276" r:id="rId25"/>
    <p:sldId id="277" r:id="rId26"/>
    <p:sldId id="278" r:id="rId27"/>
    <p:sldId id="284" r:id="rId28"/>
    <p:sldId id="26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53" d="100"/>
          <a:sy n="53" d="100"/>
        </p:scale>
        <p:origin x="-96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251B1-B7E9-4C4A-B1E0-8B9F66C6656D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804E1-B85E-49E0-8FB5-C2FA986A1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01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Pilgramage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804E1-B85E-49E0-8FB5-C2FA986A158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46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youtube.com/watch?v=bQ8A5gRe_Dw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3mIkXhdQ7U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Middle Ages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04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Agriculture: 3 Field System</a:t>
            </a:r>
          </a:p>
          <a:p>
            <a:r>
              <a:rPr lang="en-US" dirty="0" smtClean="0"/>
              <a:t>Commerce: Trade</a:t>
            </a:r>
          </a:p>
          <a:p>
            <a:r>
              <a:rPr lang="en-US" dirty="0" smtClean="0"/>
              <a:t>Guilds: Specialists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84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William the Conqueror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2842707" cy="3508977"/>
          </a:xfrm>
        </p:spPr>
        <p:txBody>
          <a:bodyPr/>
          <a:lstStyle/>
          <a:p>
            <a:r>
              <a:rPr lang="en-US" dirty="0" smtClean="0"/>
              <a:t>Took the Throne in 1066</a:t>
            </a:r>
          </a:p>
          <a:p>
            <a:pPr lvl="1"/>
            <a:r>
              <a:rPr lang="en-US" dirty="0" smtClean="0"/>
              <a:t>Battle of Hastings</a:t>
            </a:r>
          </a:p>
          <a:p>
            <a:pPr lvl="1"/>
            <a:r>
              <a:rPr lang="en-US" dirty="0" smtClean="0"/>
              <a:t>William vs. Harold</a:t>
            </a:r>
          </a:p>
          <a:p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86000"/>
            <a:ext cx="2743200" cy="38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484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Royal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Tax Collection</a:t>
            </a:r>
          </a:p>
          <a:p>
            <a:r>
              <a:rPr lang="en-US" dirty="0" smtClean="0"/>
              <a:t>Common Law</a:t>
            </a:r>
          </a:p>
          <a:p>
            <a:r>
              <a:rPr lang="en-US" dirty="0" smtClean="0"/>
              <a:t>Jury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Power struggles between nobles and 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02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Magna </a:t>
            </a:r>
            <a:r>
              <a:rPr lang="en-US" dirty="0" err="1" smtClean="0"/>
              <a:t>Carta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celebrated document in English History </a:t>
            </a:r>
          </a:p>
          <a:p>
            <a:r>
              <a:rPr lang="en-US" dirty="0"/>
              <a:t>June 15, 1215 English nobles revolt against King John </a:t>
            </a:r>
          </a:p>
          <a:p>
            <a:r>
              <a:rPr lang="en-US" dirty="0"/>
              <a:t>Guaranteed basic political rights </a:t>
            </a:r>
          </a:p>
          <a:p>
            <a:pPr lvl="1"/>
            <a:r>
              <a:rPr lang="en-US" dirty="0"/>
              <a:t>Feudal rights, limit kings powers, no taxation without representation, jury trial, protection of law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526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Crusades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4138107" cy="3508977"/>
          </a:xfrm>
        </p:spPr>
        <p:txBody>
          <a:bodyPr/>
          <a:lstStyle/>
          <a:p>
            <a:r>
              <a:rPr lang="en-US" dirty="0" smtClean="0"/>
              <a:t>Holy War</a:t>
            </a:r>
          </a:p>
          <a:p>
            <a:r>
              <a:rPr lang="en-US" dirty="0" smtClean="0"/>
              <a:t>1050s Byzantine Empire invaded by Muslim Turks</a:t>
            </a:r>
          </a:p>
          <a:p>
            <a:r>
              <a:rPr lang="en-US" dirty="0" smtClean="0"/>
              <a:t>Christians on Pilgrimage to Holy Land attacked</a:t>
            </a:r>
          </a:p>
          <a:p>
            <a:r>
              <a:rPr lang="en-US" dirty="0" smtClean="0"/>
              <a:t>Call upon Pope Urban II to help</a:t>
            </a:r>
          </a:p>
          <a:p>
            <a:endParaRPr lang="en-US" dirty="0"/>
          </a:p>
        </p:txBody>
      </p:sp>
      <p:pic>
        <p:nvPicPr>
          <p:cNvPr id="4" name="Picture 2" descr="http://doctorbulldog.files.wordpress.com/2008/04/crusad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124200"/>
            <a:ext cx="3095625" cy="2428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4143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2520681"/>
            <a:ext cx="3680907" cy="3508977"/>
          </a:xfrm>
        </p:spPr>
        <p:txBody>
          <a:bodyPr/>
          <a:lstStyle/>
          <a:p>
            <a:r>
              <a:rPr lang="en-US" dirty="0"/>
              <a:t>Economic, social, political, religious </a:t>
            </a:r>
            <a:r>
              <a:rPr lang="en-US" dirty="0" smtClean="0"/>
              <a:t>motives</a:t>
            </a:r>
            <a:endParaRPr lang="en-US" dirty="0"/>
          </a:p>
          <a:p>
            <a:r>
              <a:rPr lang="en-US" dirty="0"/>
              <a:t>Reclaim Palestine</a:t>
            </a:r>
          </a:p>
          <a:p>
            <a:r>
              <a:rPr lang="en-US" dirty="0"/>
              <a:t>Get rid of issues among Knights</a:t>
            </a:r>
          </a:p>
          <a:p>
            <a:r>
              <a:rPr lang="en-US" dirty="0"/>
              <a:t>Land rights</a:t>
            </a:r>
          </a:p>
          <a:p>
            <a:r>
              <a:rPr lang="en-US" dirty="0"/>
              <a:t>Merchant prosperity</a:t>
            </a:r>
          </a:p>
          <a:p>
            <a:endParaRPr lang="en-US" dirty="0"/>
          </a:p>
        </p:txBody>
      </p:sp>
      <p:pic>
        <p:nvPicPr>
          <p:cNvPr id="4098" name="Picture 2" descr="C:\Users\mberger\AppData\Local\Microsoft\Windows\Temporary Internet Files\Content.IE5\VWFC6V2W\MP90038725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982" y="1981200"/>
            <a:ext cx="3276600" cy="233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805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Spanish Inquisition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Ferdinand and Isabella</a:t>
            </a:r>
          </a:p>
          <a:p>
            <a:r>
              <a:rPr lang="en-US" dirty="0" smtClean="0"/>
              <a:t>Wanted to eliminate heresy in Spain</a:t>
            </a:r>
          </a:p>
          <a:p>
            <a:pPr lvl="1"/>
            <a:r>
              <a:rPr lang="en-US" dirty="0" smtClean="0"/>
              <a:t>People whose religious beliefs differed from the church</a:t>
            </a:r>
          </a:p>
          <a:p>
            <a:pPr lvl="1"/>
            <a:endParaRPr lang="en-US" dirty="0"/>
          </a:p>
          <a:p>
            <a:r>
              <a:rPr lang="en-US" dirty="0" smtClean="0"/>
              <a:t>Brutal torture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505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Revived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Schools appeared</a:t>
            </a:r>
          </a:p>
          <a:p>
            <a:r>
              <a:rPr lang="en-US" dirty="0" smtClean="0"/>
              <a:t>Students were the sons of Burghers </a:t>
            </a:r>
          </a:p>
          <a:p>
            <a:r>
              <a:rPr lang="en-US" dirty="0" smtClean="0"/>
              <a:t>Vernacular: everyday language of ordinary people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428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7153834" cy="12562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Dante Alighieri: Divine Comedy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http://www.youtube.com/watch?v=x3mIkXhdQ7U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393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Bubonic Plague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1300s Epidemic strikes North Africa, Asia, Europe </a:t>
            </a:r>
          </a:p>
          <a:p>
            <a:pPr lvl="1"/>
            <a:r>
              <a:rPr lang="en-US" dirty="0" smtClean="0"/>
              <a:t>Destroys 1/3 of the population </a:t>
            </a:r>
          </a:p>
          <a:p>
            <a:pPr lvl="1"/>
            <a:r>
              <a:rPr lang="en-US" dirty="0" smtClean="0"/>
              <a:t>Pulls apart the community </a:t>
            </a:r>
          </a:p>
          <a:p>
            <a:pPr lvl="1"/>
            <a:r>
              <a:rPr lang="en-US" dirty="0" smtClean="0"/>
              <a:t>Terrified society, ripped the faith out from under people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935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Charlemagne- Charles the Great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3452308" cy="350897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Rule and reunited Europe 800s after Germanic Invaders</a:t>
            </a:r>
          </a:p>
          <a:p>
            <a:endParaRPr lang="en-US" dirty="0" smtClean="0"/>
          </a:p>
          <a:p>
            <a:r>
              <a:rPr lang="en-US" dirty="0" smtClean="0"/>
              <a:t>France, Germany, Italy</a:t>
            </a:r>
          </a:p>
          <a:p>
            <a:endParaRPr lang="en-US" dirty="0"/>
          </a:p>
          <a:p>
            <a:r>
              <a:rPr lang="en-US" dirty="0" smtClean="0"/>
              <a:t>Strong efficient government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817" y="1066800"/>
            <a:ext cx="1653258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622431"/>
            <a:ext cx="160633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://lacsknights.pbworks.com/f/charlemagne%27s%2520famil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675" y="4267200"/>
            <a:ext cx="20574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0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Origins and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Began in Asia, swept Italy, Spain, France, Germany, England and other parts of Europe and North Africa </a:t>
            </a:r>
          </a:p>
          <a:p>
            <a:endParaRPr lang="en-US" dirty="0" smtClean="0"/>
          </a:p>
          <a:p>
            <a:r>
              <a:rPr lang="en-US" dirty="0" smtClean="0"/>
              <a:t>1347 fleet of Genoese ships brought plague to Sicily </a:t>
            </a:r>
          </a:p>
          <a:p>
            <a:endParaRPr lang="en-US" dirty="0" smtClean="0"/>
          </a:p>
          <a:p>
            <a:r>
              <a:rPr lang="en-US" dirty="0" smtClean="0"/>
              <a:t>Name Origin:</a:t>
            </a:r>
          </a:p>
          <a:p>
            <a:pPr lvl="1"/>
            <a:r>
              <a:rPr lang="en-US" dirty="0" smtClean="0"/>
              <a:t>Purplish/Blackish spots under the skin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4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http://history-world.org/black_dea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0"/>
            <a:ext cx="7620000" cy="571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734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2" name="Picture 4" descr="http://www.globaldashboard.org/wp-content/uploads/blackdeat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04800"/>
            <a:ext cx="5867400" cy="61542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031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8" name="Picture 4" descr="http://static.howstuffworks.com/gif/black-death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3810000" cy="5324475"/>
          </a:xfrm>
          <a:prstGeom prst="rect">
            <a:avLst/>
          </a:prstGeom>
          <a:noFill/>
        </p:spPr>
      </p:pic>
      <p:pic>
        <p:nvPicPr>
          <p:cNvPr id="6150" name="Picture 6" descr="http://www.wordinfo.info/words/images/Eng-hist-20C-BlackDeath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0"/>
            <a:ext cx="4038600" cy="3588586"/>
          </a:xfrm>
          <a:prstGeom prst="rect">
            <a:avLst/>
          </a:prstGeom>
          <a:noFill/>
        </p:spPr>
      </p:pic>
      <p:pic>
        <p:nvPicPr>
          <p:cNvPr id="6152" name="Picture 8" descr="http://www.teacherspayteachers.com/data/thumbnails/TheBlackDeath2009EX.ppt.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581400"/>
            <a:ext cx="4191000" cy="31492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814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years to reach entire European continent</a:t>
            </a:r>
          </a:p>
          <a:p>
            <a:pPr lvl="1"/>
            <a:r>
              <a:rPr lang="en-US" dirty="0" smtClean="0"/>
              <a:t>2/3 to 3/4 of those who contracted disease died</a:t>
            </a:r>
          </a:p>
          <a:p>
            <a:pPr lvl="1"/>
            <a:r>
              <a:rPr lang="en-US" dirty="0" smtClean="0"/>
              <a:t>25 million died </a:t>
            </a:r>
          </a:p>
          <a:p>
            <a:pPr lvl="2"/>
            <a:r>
              <a:rPr lang="en-US" dirty="0" smtClean="0"/>
              <a:t>Occasional outbreaks, not as detrimental 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51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Town populations fell </a:t>
            </a:r>
          </a:p>
          <a:p>
            <a:r>
              <a:rPr lang="en-US" dirty="0" smtClean="0"/>
              <a:t>Trade declined. Prices fell </a:t>
            </a:r>
          </a:p>
          <a:p>
            <a:r>
              <a:rPr lang="en-US" dirty="0" smtClean="0"/>
              <a:t>Serfs left manor, hopes for better wages </a:t>
            </a:r>
          </a:p>
          <a:p>
            <a:r>
              <a:rPr lang="en-US" dirty="0" smtClean="0"/>
              <a:t>Peasants demanded higher wages</a:t>
            </a:r>
          </a:p>
          <a:p>
            <a:pPr lvl="1"/>
            <a:r>
              <a:rPr lang="en-US" dirty="0" smtClean="0"/>
              <a:t>Revolts in England, France, Italy, Belgium </a:t>
            </a:r>
          </a:p>
        </p:txBody>
      </p:sp>
    </p:spTree>
    <p:extLst>
      <p:ext uri="{BB962C8B-B14F-4D97-AF65-F5344CB8AC3E}">
        <p14:creationId xmlns:p14="http://schemas.microsoft.com/office/powerpoint/2010/main" val="382088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Jews blamed for plague </a:t>
            </a:r>
          </a:p>
          <a:p>
            <a:pPr lvl="1"/>
            <a:r>
              <a:rPr lang="en-US" dirty="0" smtClean="0"/>
              <a:t>Driven from homes</a:t>
            </a:r>
          </a:p>
          <a:p>
            <a:pPr lvl="1"/>
            <a:r>
              <a:rPr lang="en-US" dirty="0" smtClean="0"/>
              <a:t>Massacred</a:t>
            </a:r>
          </a:p>
          <a:p>
            <a:r>
              <a:rPr lang="en-US" dirty="0" smtClean="0"/>
              <a:t>Church suffered loss of prestige </a:t>
            </a:r>
          </a:p>
          <a:p>
            <a:endParaRPr lang="en-US" dirty="0" smtClean="0"/>
          </a:p>
          <a:p>
            <a:r>
              <a:rPr lang="en-US" dirty="0" smtClean="0"/>
              <a:t>Slowed down change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3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791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00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4867834" cy="1027664"/>
          </a:xfrm>
        </p:spPr>
        <p:txBody>
          <a:bodyPr/>
          <a:lstStyle/>
          <a:p>
            <a:r>
              <a:rPr lang="en-US" dirty="0" smtClean="0"/>
              <a:t>Post Charlemagne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155631"/>
            <a:ext cx="3985708" cy="495748"/>
          </a:xfrm>
        </p:spPr>
        <p:txBody>
          <a:bodyPr/>
          <a:lstStyle/>
          <a:p>
            <a:r>
              <a:rPr lang="en-US" dirty="0" smtClean="0"/>
              <a:t>Empire crumbled in 814</a:t>
            </a:r>
          </a:p>
          <a:p>
            <a:endParaRPr lang="en-US" dirty="0"/>
          </a:p>
        </p:txBody>
      </p:sp>
      <p:pic>
        <p:nvPicPr>
          <p:cNvPr id="5" name="Picture 3" descr="map-Charlemagne's Empire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7529512" cy="5060950"/>
          </a:xfrm>
          <a:prstGeom prst="rect">
            <a:avLst/>
          </a:prstGeom>
          <a:noFill/>
          <a:ln w="9525">
            <a:solidFill>
              <a:srgbClr val="00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20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chart-feudal hierarch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99" y="2133600"/>
            <a:ext cx="8565047" cy="398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Feudalism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87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4900108" cy="3508977"/>
          </a:xfrm>
        </p:spPr>
        <p:txBody>
          <a:bodyPr/>
          <a:lstStyle/>
          <a:p>
            <a:r>
              <a:rPr lang="en-US" dirty="0" smtClean="0"/>
              <a:t>Lengthy Training</a:t>
            </a:r>
          </a:p>
          <a:p>
            <a:r>
              <a:rPr lang="en-US" dirty="0" smtClean="0"/>
              <a:t>Mounted warriors</a:t>
            </a:r>
          </a:p>
          <a:p>
            <a:r>
              <a:rPr lang="en-US" dirty="0" smtClean="0"/>
              <a:t>“Tank”</a:t>
            </a:r>
          </a:p>
          <a:p>
            <a:r>
              <a:rPr lang="en-US" dirty="0" smtClean="0"/>
              <a:t>Wealthiest</a:t>
            </a:r>
            <a:r>
              <a:rPr lang="en-US" dirty="0"/>
              <a:t> </a:t>
            </a:r>
            <a:r>
              <a:rPr lang="en-US" dirty="0" smtClean="0"/>
              <a:t>out of archers and foot soldiers</a:t>
            </a:r>
          </a:p>
          <a:p>
            <a:endParaRPr lang="en-US" dirty="0" smtClean="0"/>
          </a:p>
        </p:txBody>
      </p:sp>
      <p:pic>
        <p:nvPicPr>
          <p:cNvPr id="3074" name="Picture 2" descr="http://images1.wikia.nocookie.net/__cb20110217195211/assassinscreed/images/archive/8/88/20120629122149!DVD-Knigh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52400"/>
            <a:ext cx="2464471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36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Chivalry- Code of Conduct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3604708" cy="3508977"/>
          </a:xfrm>
        </p:spPr>
        <p:txBody>
          <a:bodyPr/>
          <a:lstStyle/>
          <a:p>
            <a:r>
              <a:rPr lang="en-US" dirty="0" smtClean="0"/>
              <a:t>Brave</a:t>
            </a:r>
          </a:p>
          <a:p>
            <a:r>
              <a:rPr lang="en-US" dirty="0" smtClean="0"/>
              <a:t>Loyal</a:t>
            </a:r>
          </a:p>
          <a:p>
            <a:r>
              <a:rPr lang="en-US" dirty="0" smtClean="0"/>
              <a:t>True to their word</a:t>
            </a:r>
          </a:p>
          <a:p>
            <a:r>
              <a:rPr lang="en-US" dirty="0" smtClean="0"/>
              <a:t>Fight fairly</a:t>
            </a:r>
          </a:p>
          <a:p>
            <a:r>
              <a:rPr lang="en-US" dirty="0" smtClean="0"/>
              <a:t>Generosity towards enemies</a:t>
            </a:r>
            <a:endParaRPr lang="en-US" dirty="0"/>
          </a:p>
        </p:txBody>
      </p:sp>
      <p:pic>
        <p:nvPicPr>
          <p:cNvPr id="5122" name="Picture 2" descr="http://upload.wikimedia.org/wikipedia/commons/thumb/1/16/Meister_der_Manessischen_Liederhandschrift_001.jpg/220px-Meister_der_Manessischen_Liederhandschrift_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57400"/>
            <a:ext cx="2895600" cy="4277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33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Manor- The heart and soul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3528508" cy="3508977"/>
          </a:xfrm>
        </p:spPr>
        <p:txBody>
          <a:bodyPr/>
          <a:lstStyle/>
          <a:p>
            <a:r>
              <a:rPr lang="en-US" dirty="0" smtClean="0"/>
              <a:t>Lord</a:t>
            </a:r>
            <a:r>
              <a:rPr lang="en-US" dirty="0" smtClean="0"/>
              <a:t>’s Estate</a:t>
            </a:r>
          </a:p>
          <a:p>
            <a:r>
              <a:rPr lang="en-US" dirty="0" smtClean="0"/>
              <a:t>Village and surrounding lands</a:t>
            </a:r>
          </a:p>
          <a:p>
            <a:r>
              <a:rPr lang="en-US" b="1" dirty="0" smtClean="0"/>
              <a:t>Serf: peasants bound to the land belonging to the lord</a:t>
            </a:r>
          </a:p>
        </p:txBody>
      </p:sp>
      <p:sp>
        <p:nvSpPr>
          <p:cNvPr id="4" name="AutoShape 2" descr="http://upload.wikimedia.org/wikipedia/commons/thumb/f/fa/IMote.jpg/400px-IMot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276600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99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Medieval Church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3757108" cy="350897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Split between East and West</a:t>
            </a:r>
          </a:p>
          <a:p>
            <a:r>
              <a:rPr lang="en-US" dirty="0" smtClean="0"/>
              <a:t>West= Roman Catholic Church</a:t>
            </a:r>
          </a:p>
          <a:p>
            <a:pPr lvl="1"/>
            <a:r>
              <a:rPr lang="en-US" dirty="0" smtClean="0"/>
              <a:t>Strength and wealth meant power</a:t>
            </a:r>
          </a:p>
          <a:p>
            <a:r>
              <a:rPr lang="en-US" b="1" dirty="0" smtClean="0"/>
              <a:t>Secular: having to do with worldly matters; nonreligious </a:t>
            </a:r>
            <a:endParaRPr lang="en-US" b="1" dirty="0"/>
          </a:p>
        </p:txBody>
      </p:sp>
      <p:pic>
        <p:nvPicPr>
          <p:cNvPr id="2050" name="Picture 2" descr="http://farm4.static.flickr.com/3240/2673890036_d1f98e9b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895600"/>
            <a:ext cx="2809875" cy="293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59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36796" y="2967335"/>
            <a:ext cx="6670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WE WANT CHANGE!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3079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256</TotalTime>
  <Words>432</Words>
  <Application>Microsoft Office PowerPoint</Application>
  <PresentationFormat>On-screen Show (4:3)</PresentationFormat>
  <Paragraphs>105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Austin</vt:lpstr>
      <vt:lpstr>The Middle Ages</vt:lpstr>
      <vt:lpstr>Charlemagne- Charles the Great</vt:lpstr>
      <vt:lpstr>Post Charlemagne</vt:lpstr>
      <vt:lpstr>Feudalism</vt:lpstr>
      <vt:lpstr>Knights</vt:lpstr>
      <vt:lpstr>Chivalry- Code of Conduct</vt:lpstr>
      <vt:lpstr>Manor- The heart and soul</vt:lpstr>
      <vt:lpstr>Medieval Church</vt:lpstr>
      <vt:lpstr>PowerPoint Presentation</vt:lpstr>
      <vt:lpstr>Economic Factors</vt:lpstr>
      <vt:lpstr>William the Conqueror</vt:lpstr>
      <vt:lpstr>Royal Power</vt:lpstr>
      <vt:lpstr>Magna Carta</vt:lpstr>
      <vt:lpstr>The Crusades</vt:lpstr>
      <vt:lpstr>PowerPoint Presentation</vt:lpstr>
      <vt:lpstr>Spanish Inquisition</vt:lpstr>
      <vt:lpstr>Learning Revived</vt:lpstr>
      <vt:lpstr>Dante Alighieri: Divine Comedy</vt:lpstr>
      <vt:lpstr>Bubonic Plague </vt:lpstr>
      <vt:lpstr>Origins and Impact</vt:lpstr>
      <vt:lpstr>PowerPoint Presentation</vt:lpstr>
      <vt:lpstr>PowerPoint Presentation</vt:lpstr>
      <vt:lpstr>PowerPoint Presentation</vt:lpstr>
      <vt:lpstr>Impact</vt:lpstr>
      <vt:lpstr>Effects</vt:lpstr>
      <vt:lpstr>Effects</vt:lpstr>
      <vt:lpstr>PowerPoint Presentation</vt:lpstr>
      <vt:lpstr>PowerPoint Presentation</vt:lpstr>
    </vt:vector>
  </TitlesOfParts>
  <Company>Lawrence Township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Renaissance</dc:title>
  <dc:creator>Windows User</dc:creator>
  <cp:lastModifiedBy>Windows User</cp:lastModifiedBy>
  <cp:revision>15</cp:revision>
  <dcterms:created xsi:type="dcterms:W3CDTF">2012-09-03T20:22:42Z</dcterms:created>
  <dcterms:modified xsi:type="dcterms:W3CDTF">2012-09-06T17:25:53Z</dcterms:modified>
</cp:coreProperties>
</file>